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3"/>
  </p:notesMasterIdLst>
  <p:sldIdLst>
    <p:sldId id="300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9" autoAdjust="0"/>
    <p:restoredTop sz="91058" autoAdjust="0"/>
  </p:normalViewPr>
  <p:slideViewPr>
    <p:cSldViewPr>
      <p:cViewPr>
        <p:scale>
          <a:sx n="62" d="100"/>
          <a:sy n="62" d="100"/>
        </p:scale>
        <p:origin x="-8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94F57746-F9BC-4771-97DC-73DEF9323EE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BE75D046-294A-41B0-B972-84DA1D56C9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81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57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04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870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89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27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33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97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68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02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07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9E533-DB30-4DC4-ADE9-C9B81FCB7E9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F7E56-5C3E-4FF4-9C7C-3AE2F26F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56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mblersanonymous.org.uk/" TargetMode="External"/><Relationship Id="rId2" Type="http://schemas.openxmlformats.org/officeDocument/2006/relationships/hyperlink" Target="mailto:gamcare@beaconcounsellingtrust.co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mailto:newlife@gamblersanonymous.org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3016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/>
              <a:t>How can I refer into services?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60437"/>
            <a:ext cx="8686800" cy="4525963"/>
          </a:xfrm>
        </p:spPr>
        <p:txBody>
          <a:bodyPr>
            <a:noAutofit/>
          </a:bodyPr>
          <a:lstStyle/>
          <a:p>
            <a:r>
              <a:rPr lang="en-GB" sz="2400" b="1" dirty="0" err="1" smtClean="0"/>
              <a:t>GamCare</a:t>
            </a:r>
            <a:r>
              <a:rPr lang="en-GB" sz="2400" b="1" dirty="0" smtClean="0"/>
              <a:t> Helpline</a:t>
            </a:r>
          </a:p>
          <a:p>
            <a:pPr lvl="1"/>
            <a:r>
              <a:rPr lang="en-GB" sz="1800" b="1" dirty="0" smtClean="0"/>
              <a:t>0808 8020 133 </a:t>
            </a:r>
            <a:r>
              <a:rPr lang="en-GB" sz="1800" dirty="0" smtClean="0"/>
              <a:t>(patients and professionals) </a:t>
            </a:r>
          </a:p>
          <a:p>
            <a:pPr lvl="1"/>
            <a:r>
              <a:rPr lang="en-GB" sz="1800" dirty="0" smtClean="0"/>
              <a:t>Available 8am till midnight, 7 days/week</a:t>
            </a:r>
          </a:p>
          <a:p>
            <a:pPr lvl="1"/>
            <a:r>
              <a:rPr lang="en-GB" sz="1800" dirty="0" smtClean="0"/>
              <a:t>Talk online to someone via “</a:t>
            </a:r>
            <a:r>
              <a:rPr lang="en-GB" sz="1800" dirty="0" err="1" smtClean="0"/>
              <a:t>Netline</a:t>
            </a:r>
            <a:r>
              <a:rPr lang="en-GB" sz="1800" dirty="0" smtClean="0"/>
              <a:t>”	</a:t>
            </a:r>
          </a:p>
          <a:p>
            <a:pPr lvl="1"/>
            <a:r>
              <a:rPr lang="en-GB" sz="1800" dirty="0" smtClean="0"/>
              <a:t>Online forums</a:t>
            </a:r>
            <a:br>
              <a:rPr lang="en-GB" sz="1800" dirty="0" smtClean="0"/>
            </a:br>
            <a:endParaRPr lang="en-GB" sz="1800" dirty="0" smtClean="0"/>
          </a:p>
          <a:p>
            <a:r>
              <a:rPr lang="en-GB" sz="2400" b="1" dirty="0" smtClean="0"/>
              <a:t>Beacon Counselling Trust</a:t>
            </a:r>
          </a:p>
          <a:p>
            <a:pPr lvl="1"/>
            <a:r>
              <a:rPr lang="en-GB" sz="1800" dirty="0" smtClean="0"/>
              <a:t>Tameside clinic every Wednesday afternoon in Hyde</a:t>
            </a:r>
          </a:p>
          <a:p>
            <a:pPr lvl="1"/>
            <a:r>
              <a:rPr lang="en-GB" sz="1800" dirty="0" smtClean="0"/>
              <a:t>Telephone </a:t>
            </a:r>
            <a:r>
              <a:rPr lang="en-GB" sz="1800" dirty="0"/>
              <a:t>contact within 48 </a:t>
            </a:r>
            <a:r>
              <a:rPr lang="en-GB" sz="1800" dirty="0" smtClean="0"/>
              <a:t>hours, face </a:t>
            </a:r>
            <a:r>
              <a:rPr lang="en-GB" sz="1800" dirty="0"/>
              <a:t>to face assessment – within 1 week</a:t>
            </a:r>
          </a:p>
          <a:p>
            <a:pPr lvl="2"/>
            <a:r>
              <a:rPr lang="en-GB" sz="1600" dirty="0" smtClean="0"/>
              <a:t>0151 </a:t>
            </a:r>
            <a:r>
              <a:rPr lang="en-GB" sz="1600" dirty="0"/>
              <a:t>321 1099/0161 635 </a:t>
            </a:r>
            <a:r>
              <a:rPr lang="en-GB" sz="1600" dirty="0" smtClean="0"/>
              <a:t>1099</a:t>
            </a:r>
          </a:p>
          <a:p>
            <a:pPr lvl="2"/>
            <a:r>
              <a:rPr lang="en-GB" sz="1600" dirty="0" smtClean="0"/>
              <a:t>Or email </a:t>
            </a:r>
            <a:r>
              <a:rPr lang="en-GB" sz="1600" dirty="0" smtClean="0">
                <a:hlinkClick r:id="rId2"/>
              </a:rPr>
              <a:t>gamcare@beaconcounsellingtrust.co.uk</a:t>
            </a:r>
            <a:r>
              <a:rPr lang="en-GB" sz="1600" dirty="0" smtClean="0"/>
              <a:t> </a:t>
            </a:r>
          </a:p>
          <a:p>
            <a:pPr lvl="2"/>
            <a:r>
              <a:rPr lang="en-GB" sz="1600" dirty="0" smtClean="0"/>
              <a:t>Or via the national gambling helpline (0808 8020 133)</a:t>
            </a:r>
            <a:br>
              <a:rPr lang="en-GB" sz="1600" dirty="0" smtClean="0"/>
            </a:br>
            <a:endParaRPr lang="en-GB" sz="1600" dirty="0" smtClean="0"/>
          </a:p>
          <a:p>
            <a:r>
              <a:rPr lang="en-GB" sz="2400" b="1" dirty="0" smtClean="0"/>
              <a:t>Gamblers Anonymous</a:t>
            </a:r>
          </a:p>
          <a:p>
            <a:pPr lvl="1"/>
            <a:r>
              <a:rPr lang="en-GB" sz="1800" dirty="0" smtClean="0"/>
              <a:t>Closest group is Oldham/Stockport. </a:t>
            </a:r>
            <a:r>
              <a:rPr lang="en-GB" sz="1800" dirty="0">
                <a:hlinkClick r:id="rId3"/>
              </a:rPr>
              <a:t>https://www.gamblersanonymous.org.uk</a:t>
            </a:r>
            <a:r>
              <a:rPr lang="en-GB" sz="1800" dirty="0"/>
              <a:t>. </a:t>
            </a:r>
          </a:p>
          <a:p>
            <a:pPr lvl="1"/>
            <a:r>
              <a:rPr lang="en-GB" sz="1800" dirty="0" smtClean="0"/>
              <a:t>Meeting dates/times available via the website, plus chat rooms </a:t>
            </a:r>
            <a:r>
              <a:rPr lang="en-GB" sz="1800" dirty="0"/>
              <a:t>available. </a:t>
            </a:r>
            <a:r>
              <a:rPr lang="en-GB" sz="1800" dirty="0" smtClean="0">
                <a:hlinkClick r:id="rId4"/>
              </a:rPr>
              <a:t>newlife@gamblersanonymous.org.uk</a:t>
            </a:r>
            <a:r>
              <a:rPr lang="en-GB" sz="1800" dirty="0" smtClean="0"/>
              <a:t> </a:t>
            </a:r>
          </a:p>
          <a:p>
            <a:endParaRPr lang="en-GB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889410"/>
            <a:ext cx="3825119" cy="1006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401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4998</TotalTime>
  <Words>32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can I refer into services?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Arresting Problem Gambling in the UK Criminal Justice System</dc:title>
  <dc:creator>user</dc:creator>
  <cp:lastModifiedBy>Simon Watts</cp:lastModifiedBy>
  <cp:revision>73</cp:revision>
  <cp:lastPrinted>2019-07-02T08:16:46Z</cp:lastPrinted>
  <dcterms:created xsi:type="dcterms:W3CDTF">2017-11-21T09:50:47Z</dcterms:created>
  <dcterms:modified xsi:type="dcterms:W3CDTF">2019-07-05T06:50:51Z</dcterms:modified>
</cp:coreProperties>
</file>